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13 2022 23:03:24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278.png" Type="http://schemas.openxmlformats.org/officeDocument/2006/relationships/image"/><Relationship Id="rId10" Target="../media/image279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0" Target="../media/image289.png" Type="http://schemas.openxmlformats.org/officeDocument/2006/relationships/image"/><Relationship Id="rId21" Target="../media/image290.png" Type="http://schemas.openxmlformats.org/officeDocument/2006/relationships/image"/><Relationship Id="rId22" Target="../media/image291.png" Type="http://schemas.openxmlformats.org/officeDocument/2006/relationships/image"/><Relationship Id="rId23" Target="../media/image292.png" Type="http://schemas.openxmlformats.org/officeDocument/2006/relationships/image"/><Relationship Id="rId24" Target="../media/image293.png" Type="http://schemas.openxmlformats.org/officeDocument/2006/relationships/image"/><Relationship Id="rId25" Target="../media/image294.png" Type="http://schemas.openxmlformats.org/officeDocument/2006/relationships/image"/><Relationship Id="rId26" Target="../media/image295.png" Type="http://schemas.openxmlformats.org/officeDocument/2006/relationships/image"/><Relationship Id="rId27" Target="../media/image296.png" Type="http://schemas.openxmlformats.org/officeDocument/2006/relationships/image"/><Relationship Id="rId28" Target="../media/image297.png" Type="http://schemas.openxmlformats.org/officeDocument/2006/relationships/image"/><Relationship Id="rId29" Target="../media/image298.png" Type="http://schemas.openxmlformats.org/officeDocument/2006/relationships/image"/><Relationship Id="rId30" Target="../media/image299.png" Type="http://schemas.openxmlformats.org/officeDocument/2006/relationships/image"/><Relationship Id="rId31" Target="../media/image300.png" Type="http://schemas.openxmlformats.org/officeDocument/2006/relationships/image"/><Relationship Id="rId32" Target="../media/image301.png" Type="http://schemas.openxmlformats.org/officeDocument/2006/relationships/image"/><Relationship Id="rId33" Target="../media/image302.png" Type="http://schemas.openxmlformats.org/officeDocument/2006/relationships/image"/><Relationship Id="rId34" Target="../media/image303.png" Type="http://schemas.openxmlformats.org/officeDocument/2006/relationships/image"/><Relationship Id="rId35" Target="../media/image304.png" Type="http://schemas.openxmlformats.org/officeDocument/2006/relationships/image"/><Relationship Id="rId36" Target="../media/image30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media/image324.png" Type="http://schemas.openxmlformats.org/officeDocument/2006/relationships/image"/><Relationship Id="rId11" Target="../media/image325.png" Type="http://schemas.openxmlformats.org/officeDocument/2006/relationships/image"/><Relationship Id="rId12" Target="../media/image326.png" Type="http://schemas.openxmlformats.org/officeDocument/2006/relationships/image"/><Relationship Id="rId13" Target="../media/image327.png" Type="http://schemas.openxmlformats.org/officeDocument/2006/relationships/image"/><Relationship Id="rId14" Target="../media/image328.png" Type="http://schemas.openxmlformats.org/officeDocument/2006/relationships/image"/><Relationship Id="rId15" Target="../media/image329.png" Type="http://schemas.openxmlformats.org/officeDocument/2006/relationships/image"/><Relationship Id="rId16" Target="../media/image330.png" Type="http://schemas.openxmlformats.org/officeDocument/2006/relationships/image"/><Relationship Id="rId17" Target="../media/image331.png" Type="http://schemas.openxmlformats.org/officeDocument/2006/relationships/image"/><Relationship Id="rId18" Target="../media/image332.png" Type="http://schemas.openxmlformats.org/officeDocument/2006/relationships/image"/><Relationship Id="rId19" Target="../media/image333.png" Type="http://schemas.openxmlformats.org/officeDocument/2006/relationships/image"/><Relationship Id="rId20" Target="../media/image33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media/image386.png" Type="http://schemas.openxmlformats.org/officeDocument/2006/relationships/image"/><Relationship Id="rId18" Target="../media/image387.png" Type="http://schemas.openxmlformats.org/officeDocument/2006/relationships/image"/><Relationship Id="rId19" Target="../media/image388.png" Type="http://schemas.openxmlformats.org/officeDocument/2006/relationships/image"/><Relationship Id="rId20" Target="../media/image389.png" Type="http://schemas.openxmlformats.org/officeDocument/2006/relationships/image"/><Relationship Id="rId21" Target="../media/image39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3.png" Type="http://schemas.openxmlformats.org/officeDocument/2006/relationships/image"/><Relationship Id="rId2" Target="../media/image434.png" Type="http://schemas.openxmlformats.org/officeDocument/2006/relationships/image"/><Relationship Id="rId3" Target="../media/image435.png" Type="http://schemas.openxmlformats.org/officeDocument/2006/relationships/image"/><Relationship Id="rId4" Target="../media/image436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39.png" Type="http://schemas.openxmlformats.org/officeDocument/2006/relationships/image"/><Relationship Id="rId8" Target="../media/image440.png" Type="http://schemas.openxmlformats.org/officeDocument/2006/relationships/image"/><Relationship Id="rId9" Target="../media/image441.png" Type="http://schemas.openxmlformats.org/officeDocument/2006/relationships/image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12" Target="../media/image444.png" Type="http://schemas.openxmlformats.org/officeDocument/2006/relationships/image"/><Relationship Id="rId13" Target="../media/image445.png" Type="http://schemas.openxmlformats.org/officeDocument/2006/relationships/image"/><Relationship Id="rId14" Target="../media/image446.png" Type="http://schemas.openxmlformats.org/officeDocument/2006/relationships/image"/><Relationship Id="rId15" Target="../media/image447.png" Type="http://schemas.openxmlformats.org/officeDocument/2006/relationships/image"/><Relationship Id="rId16" Target="../media/image448.png" Type="http://schemas.openxmlformats.org/officeDocument/2006/relationships/image"/><Relationship Id="rId17" Target="../media/image449.png" Type="http://schemas.openxmlformats.org/officeDocument/2006/relationships/image"/><Relationship Id="rId18" Target="../media/image450.png" Type="http://schemas.openxmlformats.org/officeDocument/2006/relationships/image"/><Relationship Id="rId19" Target="../media/image451.png" Type="http://schemas.openxmlformats.org/officeDocument/2006/relationships/image"/><Relationship Id="rId20" Target="../media/image452.png" Type="http://schemas.openxmlformats.org/officeDocument/2006/relationships/image"/><Relationship Id="rId21" Target="../media/image453.png" Type="http://schemas.openxmlformats.org/officeDocument/2006/relationships/image"/><Relationship Id="rId22" Target="../media/image4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457.png" Type="http://schemas.openxmlformats.org/officeDocument/2006/relationships/image"/><Relationship Id="rId26" Target="../media/image458.png" Type="http://schemas.openxmlformats.org/officeDocument/2006/relationships/image"/><Relationship Id="rId27" Target="../media/image459.png" Type="http://schemas.openxmlformats.org/officeDocument/2006/relationships/image"/><Relationship Id="rId28" Target="../media/image460.png" Type="http://schemas.openxmlformats.org/officeDocument/2006/relationships/image"/><Relationship Id="rId29" Target="../media/image46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metadat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EB04BA5-25BB-4E52-AAE5-9C7BEF86543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otf-service-i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874a60-cb12-11e7-948e-37ac098eb1b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b960983-4483-488a-9851-6f7cccdb3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35145f0-2cac-4505-59e9-2e363d08d5a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e41347f-b18e-4ca6-bf80-b5467c63f9a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83ea9a2-0fec-4021-8b70-8da5373394e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ontainers-kubernet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1faf010-4107-4877-a571-fc9c8763c3d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88b5af6-3075-4b8c-a211-66ff2ef38fb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load-balanc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13e1860-959c-11e8-871e-ad157af61ad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b3c3da-7b1f-0879-f414-f367da21848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imi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c1472b0-6b8b-11e9-a537-057f512693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4bd30e0-8921-11e9-a2c5-13fceaf55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messages-for-rabbitmq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e8d12b7-cee7-4c35-90d7-582ffef56f5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1037c41-adce-4bb5-8b45-0c06004916c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932737c-e24b-4836-9e37-d8cead92231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b6393bc-7d81-446b-9728-61b704f6eca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c42cff0-b19b-11eb-9a66-c717766c1d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b72f520-1932-11eb-b970-abf2d7676e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f5debff-044f-4292-b387-9c9a50ba81f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d4c7a4d-2a2d-433f-a38d-9ebff43de3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e0b569e-03d7-44e4-a68c-6f567689a26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f2c407b-0a0d-4c57-8d8e-31bc7707d56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80fa4f0-62bc-48dc-8388-b4458f3f310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placement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55f6faf-833f-4fcb-8ce9-f75c9954b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001640-21f1-466e-b6f0-d227c353a82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666f360-66d1-11e9-85ef-a19427301a8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702343d-a294-46e4-bfdd-6bdeb422a49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846d490-ef88-44a1-822e-9d7f4d40a90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a3d18e-847e-4c27-807f-3b509613612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fc44e05-4faa-43f2-a8a3-4795f31ddfa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43B3EB0-F56B-4753-92E4-093815814C1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91a901ac-fb7d-9b6e-eb25-14e75a20c4c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eb2d5a0-24ff-11eb-9437-631d7272fff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6049020-80f4-11eb-a0f7-e35ec9b405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c1f8800-0ee2-43ca-864b-1e29ce4fd8f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35ead7e-cc70-4f10-8f2c-6e6c6821ce6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5f8ac0-98f7-11e9-a40c-5b3c4bf3cc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67ab6d8-48dd-485a-adf9-30d5107537a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openshif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4e5912-59dc-40b7-a482-25c6c6d38c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d08ed75-b71d-4d1a-a4c4-f17ead5c195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14c9e07-7039-44a7-8eed-c508135829a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d517bf0-88ba-11ea-a52e-91aeb42a401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atellite-iaa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chematic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bc0cdb0-af2a-11ea-98c7-29e5db82264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BM_SecureGateway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4e4b73f-6ffa-bdbe-a9f0-27d20a2ea73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db08950-01bb-11ec-a538-57bede4508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BB08BA3-D14D-4BD9-A5E6-EF67C52D35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888FFEA-E976-4F83-B7EC-288233BF62E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1a321c-6289-420c-bce5-b2e9525c38a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f77820-deed-11e9-911d-5f09017358f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c35fb8c-bc5b-431b-859e-3861771d584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7623978-519a-42e1-ba8f-67a10a883e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0814030-c9dd-11e7-9a5e-19d80fed5e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7a89a50-1afe-11ec-a91c-f3c70065be4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8ae3340-b0f3-470e-b0fc-db28f19be7d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acdbc42-8965-48f9-8a3c-1c728b6ed2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cd952-9671-47a7-908a-f59a076eb9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82c1d79-9176-4597-9cff-941a8d6cfd4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cf956de-e7c2-4a02-8f3b-ae554fa55cf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512e5f0-64fb-11e8-9c23-830c05b8b72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0dcbebb-c6e6-40c8-a5ba-10b7fc16d3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e72e70b-546c-4dea-abe9-8a9a81f449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e6f57b6-08fa-4579-b792-96eb536868e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45ca653-38b8-4bbe-a532-f3511683d6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52414f6-7c44-4faa-8075-5b9219e9a0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77c8d09-81e9-48e2-b04c-6157bb2f23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fe0bdb3-7a00-44e9-bb4b-3d6209d5d3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f5fa0b9-fd41-4d55-8f4b-81a1545801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d1c54af-979b-47eb-b97a-4b6aa4aaebf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28aa8e2c-1121-4592-94ed-8b7414eb33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8a3f6e9-3a1b-4559-a529-26e94702518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d3cc41-1774-4bf7-9044-22d93dfa685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2022-03-13T23:03:39.464Z</dcterms:created>
  <dcterms:modified xsi:type="dcterms:W3CDTF">2022-03-13T23:03:39.464Z</dcterms:modified>
</cp:coreProperties>
</file>